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Übersicht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720" y="658368"/>
            <a:ext cx="7110561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Anmerkungen aus dem Team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713232"/>
            <a:ext cx="8412480" cy="4155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„Die neuen Teamregeln aus dem Workshop haben den Umgangston deutlich verbessert.“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„Danke für die offene Moderation der letzten Runden – bitte beibehalten.“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„Zur Zukunft unseres Standorts hätte ich gern endlich eine klare Aussage der Geschäftsleitung.“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„Die Systemumstellung im Frühjahr hat uns Wochen gekostet – so etwas bitte früher mit uns planen.“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„Zum Thema Strategie äußere ich mich nicht mehr – es ändert sich ja doch nichts.“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Einordnung der Ergebnisse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713232"/>
            <a:ext cx="8412480" cy="4155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Gesamtbild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stabil positiv auf Leistungs- und Beziehungsebene, Struktur nur durch Strategie–Auftrag–Rolle nach unten gezogen (keine positive Stimme)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Resignationsmuster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bei Strategie: −1.7 bei nur 7 % Optimierungsnennungen – zuerst Klärung und Dialog, nicht sofort Maßnahmen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Kritische Stimmen sind 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engagiert-unzufrieden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aktivste Nenner (8–11), gut ansprechbar, wenn die Zukunftsunsicherheit ernst genommen wird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Kultur/Kommunikation (17 %) und Team-Performance (15 %) mit den meisten 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Optimierungsnennungen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Team will den begonnenen Verbesserungsweg fortsetzen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Grundstimmung gespalten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7 von 10 im Mittel positiv (bis +3.22), 3 negativ – Trennlinie: trägt Verbesserung ohne strategische Klarheit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Umgekehrtes Muster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gut bewertete Felder sammeln die meisten Nennungen, Strategie kaum – Team verortet die Lösung dort nicht bei sich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Nächste Schritte: 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Zukunft von Standort und Bereich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klären, fragile Verbesserungen absichern, Termintreue und Fehlerqualität konkret angehen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Handlungsfelder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713232"/>
            <a:ext cx="8412480" cy="4155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Leistung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Verlässlichkeit von Zusagen intern wie extern schärfen, gemeinsames Qualitätsverständnis explizit machen (Güte, Fehlerquote)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Umgang mit Mehrarbeit fair regeln, Raum für 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Kreativität und Innovation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öffnen – bindet die engagiert-kritischen Stimmen produktiv ein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Klarheit zur Zukunft von Standort und Bereich bei der Geschäftsleitung einfordern, Klärungsstand transparent ins Team tragen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Resignation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beim Thema Strategie zuerst im Dialog bearbeiten: Beeinflussbares sichtbar machen, bevor Maßnahmen aufgesetzt werden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Frühe 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Einbindung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bei Umstellungen vereinbaren, Balance Selbstorganisation/Führung klären, Führungszeit sichern, Infoaustausch nachjustieren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Beziehung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neue Teamregeln und offene Gesprächskultur absichern, Augenhöhe für alle sichern, Konflikte offen ansprechbar halten</a:t>
            </a:r>
            <a:endParaRPr lang="en-US" sz="1500" dirty="0"/>
          </a:p>
          <a:p>
            <a:pPr marL="342900" indent="-342900">
              <a:lnSpc>
                <a:spcPct val="125000"/>
              </a:lnSpc>
              <a:spcAft>
                <a:spcPts val="750"/>
              </a:spcAft>
              <a:buSzPct val="100000"/>
              <a:buChar char="▪"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Gegenseitige 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Unterstützung</a:t>
            </a:r>
            <a:pPr indent="0" marL="0">
              <a:lnSpc>
                <a:spcPct val="125000"/>
              </a:lnSpc>
              <a:spcAft>
                <a:spcPts val="75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 Belastungsphasen im Blick behalten, unterschiedliche Zukunftsperspektiven im Team offen thematisieren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Anmerkung der Trainerin / des Trainers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713232"/>
            <a:ext cx="8412480" cy="4155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Erfreuliche Gesamtentwicklung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seit der Ausgangsbefragung fast überall deutlich zugelegt – besonders Organisation, Führung, Gesprächskultur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Bewertungen gehen weiter 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auseinander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größerer zufriedener Teil, kleinere Gruppe sieht zentrale Fragen kritisch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 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Strategie und Rolle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sinken die Bewertungen, kaum noch Verbesserungsvorschläge – ein Muster, das auf Resignation hindeuten kann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Empfehlung: Thema im nächsten 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gezielt aufgreifen und mit der Geschäftsleitung eine belastbare Aussage zur Zukunft des Bereichs vorbereiten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Stimmungsbild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2368" y="658368"/>
            <a:ext cx="7339263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Verteilung im Team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1828" y="658368"/>
            <a:ext cx="4580343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Optimierungspotenziale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720" y="658368"/>
            <a:ext cx="7110561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Stimmungsbild je Teammitglied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2518" y="658368"/>
            <a:ext cx="8338963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Teamverstärker und Teambremsen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323" y="658368"/>
            <a:ext cx="7707353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Optimierungspotenziale je Parameter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323" y="658368"/>
            <a:ext cx="7707353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erlebe ich derzeit mein Team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713232"/>
            <a:ext cx="8412480" cy="4155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„Wir sind ein eingespieltes Team, das auch in stressigen Phasen zusammenhält.“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„Nach einem harten Jahr sind wir stärker als je zuvor – die Stimmung ist wieder gut.“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„Ich komme gern zur Arbeit, weil ich mich auf die Kolleginnen und Kollegen verlassen kann.“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„Wir haben gelernt, offen miteinander zu reden – das hat vieles verändert.“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„Ein Team mit viel Erfahrung, das endlich wieder an einem Strang zieht.“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„Im Alltag läuft es gut, aber bei den großen Themen treten wir auf der Stelle.“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„Vieles ist besser geworden – ich bin aber noch nicht sicher, ob es hält.“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„Die Verbesserungen sind spürbar, aber die Grundprobleme sind nicht gelöst.“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erlebe ich derzeit mein Team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713232"/>
            <a:ext cx="8412480" cy="41559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„Wohin die Reise geht, weiß hier niemand – das zermürbt auf Dauer.“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„Solange unklar ist, was aus unserem Bereich wird, bleibt für mich alles Kosmetik.“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Grafiken – Muster AG · Team Kundenservice</dc:title>
  <dc:subject>Grafiken der Team-Befragung zur eigenen Weiterverwendung</dc:subject>
  <dc:creator>RSC² Coaching Consulting</dc:creator>
  <cp:lastModifiedBy>RSC² Coaching Consulting</cp:lastModifiedBy>
  <cp:revision>1</cp:revision>
  <dcterms:created xsi:type="dcterms:W3CDTF">2026-08-21T07:58:24Z</dcterms:created>
  <dcterms:modified xsi:type="dcterms:W3CDTF">2026-08-21T07:58:24Z</dcterms:modified>
</cp:coreProperties>
</file>